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765"/>
          <a:stretch/>
        </p:blipFill>
        <p:spPr>
          <a:xfrm>
            <a:off x="0" y="0"/>
            <a:ext cx="9144000" cy="2622176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 rot="5400000">
            <a:off x="3260912" y="-3260912"/>
            <a:ext cx="2622174" cy="9144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7" name="Прямоугольник 26"/>
          <p:cNvSpPr/>
          <p:nvPr/>
        </p:nvSpPr>
        <p:spPr>
          <a:xfrm>
            <a:off x="2126033" y="816377"/>
            <a:ext cx="4804012" cy="3244187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93064" y="1060643"/>
            <a:ext cx="4357872" cy="2825992"/>
          </a:xfrm>
          <a:prstGeom prst="rect">
            <a:avLst/>
          </a:prstGeom>
          <a:noFill/>
          <a:ln w="603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304980" y="1625503"/>
            <a:ext cx="4667398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Искусство Древнего Китая</a:t>
            </a:r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162908" y="3281396"/>
            <a:ext cx="4835769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№1. Конспект на учебную неделю  с 21 по 27 декабря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911" y="360484"/>
            <a:ext cx="7886700" cy="6196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Пещерный храм 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Цяньфодун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(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Дуньхуан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)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Роспись. Фрагмент. 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VII – VIII 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вв. 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1506" name="Picture 2" descr="https://photowanderers.com/wp/wp-content/uploads/post/getty-dunhuang/dunhuang-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23" y="1222131"/>
            <a:ext cx="8546123" cy="5384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911" y="360484"/>
            <a:ext cx="7886700" cy="6196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Ритуальный бронзовый сосуд типа 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юй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Конец 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XII – XI 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в. до н.э.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4578" name="Picture 2" descr="https://i.pinimg.com/originals/72/f8/92/72f892a404fa4cdac97d1b77f0387a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656" y="1213338"/>
            <a:ext cx="5067296" cy="5644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34" y="1"/>
            <a:ext cx="7886700" cy="8616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Происхождение мира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28650" y="896815"/>
            <a:ext cx="7886700" cy="52801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Основные части Вселенной составляют небо, земля и человек, а её структуру определяют пять взаимодействующих элементов – вода, огонь, дерево, металл, земля. </a:t>
            </a:r>
          </a:p>
          <a:p>
            <a:r>
              <a:rPr lang="ru-RU" sz="2800" dirty="0" err="1" smtClean="0"/>
              <a:t>Пань-гу</a:t>
            </a:r>
            <a:r>
              <a:rPr lang="ru-RU" sz="2800" dirty="0" smtClean="0"/>
              <a:t> </a:t>
            </a:r>
            <a:r>
              <a:rPr lang="ru-RU" sz="2800" dirty="0" smtClean="0"/>
              <a:t>– из его тела произошла Вселенная; </a:t>
            </a:r>
          </a:p>
          <a:p>
            <a:r>
              <a:rPr lang="ru-RU" sz="2800" dirty="0" err="1" smtClean="0"/>
              <a:t>Нюй-ва</a:t>
            </a:r>
            <a:r>
              <a:rPr lang="ru-RU" sz="2800" dirty="0" smtClean="0"/>
              <a:t> – создавала из глины людей;</a:t>
            </a:r>
          </a:p>
          <a:p>
            <a:r>
              <a:rPr lang="ru-RU" sz="2800" dirty="0" err="1" smtClean="0"/>
              <a:t>Фу-си</a:t>
            </a:r>
            <a:r>
              <a:rPr lang="ru-RU" sz="2800" dirty="0" smtClean="0"/>
              <a:t> – покоритель зверей, мудрец;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34" y="1"/>
            <a:ext cx="7886700" cy="8616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Два противоположных начала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28650" y="896815"/>
            <a:ext cx="7886700" cy="368397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Постепенно в Древнем Китае формируется представление о двух противоположных началах – </a:t>
            </a:r>
            <a:r>
              <a:rPr lang="ru-RU" sz="2800" b="1" dirty="0" smtClean="0"/>
              <a:t>мужском и женском. </a:t>
            </a:r>
            <a:r>
              <a:rPr lang="ru-RU" sz="2800" dirty="0" smtClean="0"/>
              <a:t>Небо – это </a:t>
            </a:r>
            <a:r>
              <a:rPr lang="ru-RU" sz="2800" b="1" i="1" dirty="0" smtClean="0"/>
              <a:t>Ян, </a:t>
            </a:r>
            <a:r>
              <a:rPr lang="ru-RU" sz="2800" dirty="0" smtClean="0"/>
              <a:t>мужское начало, это солнце, это все светлое, яркое, сильное. Земля – это </a:t>
            </a:r>
            <a:r>
              <a:rPr lang="ru-RU" sz="2800" b="1" i="1" dirty="0" err="1" smtClean="0"/>
              <a:t>Инь</a:t>
            </a:r>
            <a:r>
              <a:rPr lang="ru-RU" sz="2800" dirty="0" smtClean="0"/>
              <a:t>, женское начало, это луна, темное, мрачное слабое. </a:t>
            </a:r>
            <a:r>
              <a:rPr lang="ru-RU" sz="2800" b="1" dirty="0" smtClean="0"/>
              <a:t>Ян и </a:t>
            </a:r>
            <a:r>
              <a:rPr lang="ru-RU" sz="2800" b="1" dirty="0" err="1" smtClean="0"/>
              <a:t>Инь</a:t>
            </a:r>
            <a:r>
              <a:rPr lang="ru-RU" sz="2800" b="1" dirty="0" smtClean="0"/>
              <a:t> </a:t>
            </a:r>
            <a:r>
              <a:rPr lang="ru-RU" sz="2800" dirty="0" smtClean="0"/>
              <a:t>не противопоставлены друг другу, они дополняют друг друга, они взаимодействуют в полном согласии, определяя все законы мироздания. </a:t>
            </a:r>
            <a:endParaRPr lang="ru-RU" sz="2800" b="1" i="1" dirty="0"/>
          </a:p>
        </p:txBody>
      </p:sp>
      <p:pic>
        <p:nvPicPr>
          <p:cNvPr id="25602" name="Picture 2" descr="C:\Users\Яна\Desktop\История искусства\ИСТОРИЯ ИСКУССТВ - иллюстративный материал\1 год обучения\Китай\инь янь симв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1" y="4501663"/>
            <a:ext cx="2163274" cy="21724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0208" y="58996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Символ  Ян и </a:t>
            </a:r>
            <a:r>
              <a:rPr lang="ru-RU" dirty="0" err="1" smtClean="0"/>
              <a:t>Инь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34" y="1"/>
            <a:ext cx="7886700" cy="8616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«Терракотовая армия» </a:t>
            </a:r>
            <a:b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Император 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Цинь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Ши-Хуанди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6626" name="Picture 2" descr="https://avatars.mds.yandex.net/get-zen_doc/1583807/pub_5de61a011ee34f00afa7e090_5df739c1027a1500b000dc7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38" y="909001"/>
            <a:ext cx="8730761" cy="5820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travel-dom.ru/wp-content/uploads/2020/08/army-Chi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38" y="237392"/>
            <a:ext cx="8651631" cy="6462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-dog.ru/wallpapers/13/12/323235480534994/terrakotovaya-armiya-tunnel-posmotret-kit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52" y="202223"/>
            <a:ext cx="8647493" cy="6655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34" y="1"/>
            <a:ext cx="7886700" cy="8616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«Великая Китайская стена»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22" name="Picture 2" descr="C:\Users\Яна\Desktop\История искусства\ИСТОРИЯ ИСКУССТВ - иллюстративный материал\1 год обучения\Китай\великая китайская сте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85" y="808892"/>
            <a:ext cx="8845061" cy="6049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34" y="1"/>
            <a:ext cx="7886700" cy="8616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«Великая Китайская стена»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1746" name="Picture 2" descr="https://avatars.mds.yandex.net/get-zen_doc/198002/pub_5da447720ce57b7193c285f7_5da447748600e100ae8132b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23" y="782515"/>
            <a:ext cx="8654116" cy="6075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874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9" y="1072662"/>
            <a:ext cx="8765931" cy="553915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Написать сообщение про «Великую Китайскую стену».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d/doYHw738j4ZBDOIFyxJ9MhqALspUPKvmgtWTG2eblV/slid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77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27" y="0"/>
            <a:ext cx="7886700" cy="6196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Географическое положение</a:t>
            </a:r>
            <a:endParaRPr lang="ru-RU" sz="4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8650" y="659423"/>
            <a:ext cx="7886700" cy="55175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Западная часть Китая – горные хребты Гималаев.</a:t>
            </a:r>
          </a:p>
          <a:p>
            <a:r>
              <a:rPr lang="ru-RU" sz="2800" dirty="0" smtClean="0"/>
              <a:t>Восточная – низменности, приморские равнины.</a:t>
            </a:r>
          </a:p>
          <a:p>
            <a:r>
              <a:rPr lang="ru-RU" sz="2800" dirty="0" smtClean="0"/>
              <a:t>Главная река Китая – </a:t>
            </a:r>
            <a:r>
              <a:rPr lang="ru-RU" sz="2800" b="1" dirty="0" smtClean="0"/>
              <a:t>Хуанхэ – </a:t>
            </a:r>
            <a:r>
              <a:rPr lang="ru-RU" sz="2800" dirty="0" smtClean="0"/>
              <a:t>протяженностью более 4000 км. Цвет реки постоянно меняется , становясь то серым, то бурым, то желтоватым. Поэтому её и прозвали «Жёлтая река».</a:t>
            </a:r>
          </a:p>
          <a:p>
            <a:r>
              <a:rPr lang="ru-RU" sz="2800" dirty="0" smtClean="0"/>
              <a:t>Вторая река – </a:t>
            </a:r>
            <a:r>
              <a:rPr lang="ru-RU" sz="2800" b="1" dirty="0" smtClean="0"/>
              <a:t>Янцзы.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08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Археологические находки: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Монета  Древнего Китая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до н.э.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s://cdn.monetnik.ru/storage/market-lot/64/91/154864/49815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685" y="1213338"/>
            <a:ext cx="6866792" cy="5468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911" y="360484"/>
            <a:ext cx="7886700" cy="6196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Рельеф с изображением мифических 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первопредков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Китая (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Нюй-ва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и 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Фу-си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). 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IV 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в. до н.э. 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4" name="Picture 2" descr="https://4stor.ru/uploads/posts/2018-05/1526149613_1269258533_new_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97978"/>
            <a:ext cx="8001000" cy="5278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911" y="360484"/>
            <a:ext cx="7886700" cy="6196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Ритуальный керамический сосуд 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Яншао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Около 2000 г. н.э. 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9458" name="Picture 2" descr="https://pbs.twimg.com/media/EHlkkDUW4AIvT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77" y="1310054"/>
            <a:ext cx="7596553" cy="5547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911" y="360484"/>
            <a:ext cx="7886700" cy="6196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Ритуальный керамический сосуд 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Яншао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Около 2000 г. н.э. 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2530" name="Picture 2" descr="https://regnum.ru/uploads/pictures/news/2018/08/16/regnum_picture_15344363341371556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81" y="1482983"/>
            <a:ext cx="7559862" cy="5375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911" y="360484"/>
            <a:ext cx="7886700" cy="6196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Ритуальный керамический сосуд 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Яншао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Около 2000 г. н.э. 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3554" name="Picture 2" descr="https://pbs.twimg.com/media/EFCjes9XsAE1KhE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476" y="1406769"/>
            <a:ext cx="5503985" cy="5322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911" y="360484"/>
            <a:ext cx="7886700" cy="6196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Пещерный храм 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Цяньфодун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(</a:t>
            </a:r>
            <a:r>
              <a:rPr lang="ru-RU" sz="32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Дуньхуан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)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 Роспись. Фрагмент. </a:t>
            </a:r>
            <a:r>
              <a:rPr 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VII – VIII 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вв. </a:t>
            </a:r>
            <a:endParaRPr lang="ru-RU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0482" name="Picture 2" descr="https://upload.wikimedia.org/wikipedia/commons/3/3c/Xuanzang_returned_from_India._Dunhuang_mural%2C_Cave_103._High_Tang_period_%28712-765%29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63" y="1239716"/>
            <a:ext cx="8836268" cy="544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330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Географическое положение</vt:lpstr>
      <vt:lpstr>Археологические находки: Монета  Древнего Китая III в. до н.э. </vt:lpstr>
      <vt:lpstr>Рельеф с изображением мифических первопредков Китая (Нюй-ва и Фу-си). IV в. до н.э. </vt:lpstr>
      <vt:lpstr>Ритуальный керамический сосуд Яншао. Около 2000 г. н.э. </vt:lpstr>
      <vt:lpstr>Ритуальный керамический сосуд Яншао. Около 2000 г. н.э. </vt:lpstr>
      <vt:lpstr>Ритуальный керамический сосуд Яншао. Около 2000 г. н.э. </vt:lpstr>
      <vt:lpstr>Пещерный храм Цяньфодун (Дуньхуан). Роспись. Фрагмент. VII – VIII вв. </vt:lpstr>
      <vt:lpstr>Пещерный храм Цяньфодун (Дуньхуан). Роспись. Фрагмент. VII – VIII вв. </vt:lpstr>
      <vt:lpstr>Ритуальный бронзовый сосуд типа юй. Конец XII – XI в. до н.э.</vt:lpstr>
      <vt:lpstr>Происхождение мира</vt:lpstr>
      <vt:lpstr>Два противоположных начала</vt:lpstr>
      <vt:lpstr>«Терракотовая армия»  Император Цинь Ши-Хуанди</vt:lpstr>
      <vt:lpstr>Слайд 15</vt:lpstr>
      <vt:lpstr>Слайд 16</vt:lpstr>
      <vt:lpstr>«Великая Китайская стена»</vt:lpstr>
      <vt:lpstr>«Великая Китайская стена»</vt:lpstr>
      <vt:lpstr>Домашнее задание: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Яна</cp:lastModifiedBy>
  <cp:revision>127</cp:revision>
  <dcterms:created xsi:type="dcterms:W3CDTF">2014-11-21T11:00:06Z</dcterms:created>
  <dcterms:modified xsi:type="dcterms:W3CDTF">2020-12-20T17:58:23Z</dcterms:modified>
</cp:coreProperties>
</file>