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07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6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2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0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8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52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48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4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5293-BD6D-454F-A03E-5A5F1309E50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8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/>
              <a:t>Композиция </a:t>
            </a:r>
            <a:r>
              <a:rPr lang="ru-RU" sz="4000" b="1" smtClean="0"/>
              <a:t>для </a:t>
            </a:r>
            <a:r>
              <a:rPr lang="ru-RU" sz="4000" b="1" smtClean="0"/>
              <a:t>4(8)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/>
              <a:t>Тема: « </a:t>
            </a:r>
            <a:r>
              <a:rPr lang="ru-RU" b="1" dirty="0" err="1" smtClean="0"/>
              <a:t>Однофигурная</a:t>
            </a:r>
            <a:r>
              <a:rPr lang="ru-RU" b="1" dirty="0" smtClean="0"/>
              <a:t> , </a:t>
            </a:r>
            <a:r>
              <a:rPr lang="ru-RU" b="1" dirty="0" err="1" smtClean="0"/>
              <a:t>двухфигурная</a:t>
            </a:r>
            <a:r>
              <a:rPr lang="ru-RU" b="1" dirty="0" smtClean="0"/>
              <a:t> и </a:t>
            </a:r>
            <a:br>
              <a:rPr lang="ru-RU" b="1" dirty="0" smtClean="0"/>
            </a:br>
            <a:r>
              <a:rPr lang="ru-RU" b="1" dirty="0" smtClean="0"/>
              <a:t>многофигурная композиция»</a:t>
            </a:r>
            <a:br>
              <a:rPr lang="ru-RU" b="1" dirty="0" smtClean="0"/>
            </a:br>
            <a:r>
              <a:rPr lang="ru-RU" b="1" dirty="0" smtClean="0"/>
              <a:t>Задача: приобретение практических навыков при построении в композиции,</a:t>
            </a:r>
            <a:br>
              <a:rPr lang="ru-RU" b="1" dirty="0" smtClean="0"/>
            </a:br>
            <a:r>
              <a:rPr lang="ru-RU" b="1" dirty="0" smtClean="0"/>
              <a:t>создание определённого эмоционального состояния с помощью цветовой палитры и положения фигур друг относительно друга.</a:t>
            </a:r>
            <a:br>
              <a:rPr lang="ru-RU" b="1" dirty="0" smtClean="0"/>
            </a:br>
            <a:r>
              <a:rPr lang="ru-RU" b="1" dirty="0" smtClean="0"/>
              <a:t>Время над разработкой эскизов 4 урока по 45 минут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15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Эскизы к работе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91" y="1725041"/>
            <a:ext cx="40042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43304"/>
            <a:ext cx="6606916" cy="4729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98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6" y="1825625"/>
            <a:ext cx="6368148" cy="4351338"/>
          </a:xfrm>
        </p:spPr>
      </p:pic>
    </p:spTree>
    <p:extLst>
      <p:ext uri="{BB962C8B-B14F-4D97-AF65-F5344CB8AC3E}">
        <p14:creationId xmlns="" xmlns:p14="http://schemas.microsoft.com/office/powerpoint/2010/main" val="4406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Другой 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29" y="1825625"/>
            <a:ext cx="5483542" cy="4351338"/>
          </a:xfrm>
        </p:spPr>
      </p:pic>
    </p:spTree>
    <p:extLst>
      <p:ext uri="{BB962C8B-B14F-4D97-AF65-F5344CB8AC3E}">
        <p14:creationId xmlns="" xmlns:p14="http://schemas.microsoft.com/office/powerpoint/2010/main" val="374731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вариант (многофигурная композиция)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2" y="1825625"/>
            <a:ext cx="6592936" cy="4351338"/>
          </a:xfrm>
        </p:spPr>
      </p:pic>
    </p:spTree>
    <p:extLst>
      <p:ext uri="{BB962C8B-B14F-4D97-AF65-F5344CB8AC3E}">
        <p14:creationId xmlns="" xmlns:p14="http://schemas.microsoft.com/office/powerpoint/2010/main" val="22210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Двухфигурная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27" y="1825625"/>
            <a:ext cx="3241746" cy="4351338"/>
          </a:xfrm>
        </p:spPr>
      </p:pic>
    </p:spTree>
    <p:extLst>
      <p:ext uri="{BB962C8B-B14F-4D97-AF65-F5344CB8AC3E}">
        <p14:creationId xmlns="" xmlns:p14="http://schemas.microsoft.com/office/powerpoint/2010/main" val="315958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Трёхфигурная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4" y="1825625"/>
            <a:ext cx="5288252" cy="4351338"/>
          </a:xfrm>
        </p:spPr>
      </p:pic>
    </p:spTree>
    <p:extLst>
      <p:ext uri="{BB962C8B-B14F-4D97-AF65-F5344CB8AC3E}">
        <p14:creationId xmlns="" xmlns:p14="http://schemas.microsoft.com/office/powerpoint/2010/main" val="63812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Однофигурная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81" y="1825625"/>
            <a:ext cx="5690638" cy="4351338"/>
          </a:xfrm>
        </p:spPr>
      </p:pic>
    </p:spTree>
    <p:extLst>
      <p:ext uri="{BB962C8B-B14F-4D97-AF65-F5344CB8AC3E}">
        <p14:creationId xmlns="" xmlns:p14="http://schemas.microsoft.com/office/powerpoint/2010/main" val="188652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однофигурная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="" xmlns:p14="http://schemas.microsoft.com/office/powerpoint/2010/main" val="3979301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Произвольный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Композиция для 4(8) </vt:lpstr>
      <vt:lpstr>Эскизы к работе </vt:lpstr>
      <vt:lpstr>Готовая работа</vt:lpstr>
      <vt:lpstr>Другой пример</vt:lpstr>
      <vt:lpstr>Ещё вариант (многофигурная композиция)</vt:lpstr>
      <vt:lpstr>Двухфигурная композиция</vt:lpstr>
      <vt:lpstr>Трёхфигурная композиция</vt:lpstr>
      <vt:lpstr>Однофигурная композиция</vt:lpstr>
      <vt:lpstr>однофигурная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для 2(5) и для 5(8) Тема: « Однофигурная , двухфигурная и  многофигурная композиция» Задача: приобретение практических навыков при построении в композиции, создание определённого эмоционального состояния с помощью цветовой палитры и положения фигур друг относительно друга. Время над разработкой эскизов 4 урока по 45 минут </dc:title>
  <dc:creator>НР</dc:creator>
  <cp:lastModifiedBy>alex.survachev@gmail.com</cp:lastModifiedBy>
  <cp:revision>5</cp:revision>
  <dcterms:created xsi:type="dcterms:W3CDTF">2020-11-17T09:40:04Z</dcterms:created>
  <dcterms:modified xsi:type="dcterms:W3CDTF">2020-11-18T10:20:59Z</dcterms:modified>
</cp:coreProperties>
</file>