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0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2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4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0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8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7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6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1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6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022B-CB2A-488A-8C1D-DC42E259518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F58F-B4EF-4545-9300-C06F4DDF2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0843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Arial" pitchFamily="34" charset="0"/>
                <a:cs typeface="Arial" pitchFamily="34" charset="0"/>
              </a:rPr>
              <a:t>Конспект урока ДПТ для 2(8) класса.</a:t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56138"/>
            <a:ext cx="9144000" cy="3153869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7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Тема: «Коллаж «Город зимой»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Задачи: планировать свою работу от самого начала и до конца . Уметь учитывать особенности работы с  выбранным материалом.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Ход урока: Нарисовать эскиз панно простым карандашом на формате а3(можно его даже немного раскрасить),затем выполнить его в технике коллажа с использованием различных материалов и способов их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обработки ( возможно получение объёмных деталей композиции)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Материалы по выбору : цветная бумага и картон, старые журналы, ткань ,кожа и т.д.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Время работы 6 уроков по 45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8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объёмных деталей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4" y="1860130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57" y="1828799"/>
            <a:ext cx="4268471" cy="30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Цветная бумага и картон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2164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готовых элементов( вместо снежинок можно взять уже готовые штампованные бумажные салфетки)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75" y="1825625"/>
            <a:ext cx="5804650" cy="4351338"/>
          </a:xfrm>
        </p:spPr>
      </p:pic>
    </p:spTree>
    <p:extLst>
      <p:ext uri="{BB962C8B-B14F-4D97-AF65-F5344CB8AC3E}">
        <p14:creationId xmlns:p14="http://schemas.microsoft.com/office/powerpoint/2010/main" val="348355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ткани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5226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оформить зимние деревья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2024856"/>
            <a:ext cx="5305425" cy="3952875"/>
          </a:xfrm>
        </p:spPr>
      </p:pic>
    </p:spTree>
    <p:extLst>
      <p:ext uri="{BB962C8B-B14F-4D97-AF65-F5344CB8AC3E}">
        <p14:creationId xmlns:p14="http://schemas.microsoft.com/office/powerpoint/2010/main" val="388152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3923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 компоновки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52248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138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Конспект урока ДПТ для 2(8) класса. </vt:lpstr>
      <vt:lpstr>Использование объёмных деталей</vt:lpstr>
      <vt:lpstr>Цветная бумага и картон</vt:lpstr>
      <vt:lpstr>Использование готовых элементов( вместо снежинок можно взять уже готовые штампованные бумажные салфетки)</vt:lpstr>
      <vt:lpstr>Из ткани</vt:lpstr>
      <vt:lpstr>Как оформить зимние деревья</vt:lpstr>
      <vt:lpstr>Презентация PowerPoint</vt:lpstr>
      <vt:lpstr>Пример компоновки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ДПТ для 2(8) класса. Тема: «Коллаж «Город зимой» Задачи: планировать свою работу от самого начала и до конца . Уметь учитывать особенности работы с  выбранным материалом. Ход урока: Нарисовать эскиз панно простым карандашом на формате а3(можно его даже немного раскрасить),затем выполнить его в технике коллажа с использованием различных материалов и техники их обработки ( возможно получение объёмных деталей </dc:title>
  <dc:creator>НР</dc:creator>
  <cp:lastModifiedBy>Имя Пользователя</cp:lastModifiedBy>
  <cp:revision>8</cp:revision>
  <dcterms:created xsi:type="dcterms:W3CDTF">2020-11-17T05:37:43Z</dcterms:created>
  <dcterms:modified xsi:type="dcterms:W3CDTF">2020-11-17T11:51:12Z</dcterms:modified>
</cp:coreProperties>
</file>